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7" r:id="rId3"/>
    <p:sldId id="256" r:id="rId4"/>
    <p:sldId id="260" r:id="rId5"/>
    <p:sldId id="261" r:id="rId6"/>
    <p:sldId id="259" r:id="rId7"/>
    <p:sldId id="262" r:id="rId8"/>
    <p:sldId id="264" r:id="rId9"/>
    <p:sldId id="269" r:id="rId10"/>
    <p:sldId id="265" r:id="rId11"/>
    <p:sldId id="266" r:id="rId12"/>
    <p:sldId id="268" r:id="rId13"/>
    <p:sldId id="263" r:id="rId14"/>
    <p:sldId id="270" r:id="rId15"/>
    <p:sldId id="271" r:id="rId16"/>
    <p:sldId id="272" r:id="rId17"/>
    <p:sldId id="267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AD9D8-DAFA-4803-B43F-D71F0CC096F4}" type="datetimeFigureOut">
              <a:rPr lang="ru-RU" smtClean="0"/>
              <a:t>14.04.2018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89D84-AE62-4BAC-84F6-838680711DA7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AD9D8-DAFA-4803-B43F-D71F0CC096F4}" type="datetimeFigureOut">
              <a:rPr lang="ru-RU" smtClean="0"/>
              <a:t>14.04.2018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89D84-AE62-4BAC-84F6-838680711D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AD9D8-DAFA-4803-B43F-D71F0CC096F4}" type="datetimeFigureOut">
              <a:rPr lang="ru-RU" smtClean="0"/>
              <a:t>14.04.2018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89D84-AE62-4BAC-84F6-838680711D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AD9D8-DAFA-4803-B43F-D71F0CC096F4}" type="datetimeFigureOut">
              <a:rPr lang="ru-RU" smtClean="0"/>
              <a:t>14.04.2018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89D84-AE62-4BAC-84F6-838680711D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AD9D8-DAFA-4803-B43F-D71F0CC096F4}" type="datetimeFigureOut">
              <a:rPr lang="ru-RU" smtClean="0"/>
              <a:t>14.04.2018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89D84-AE62-4BAC-84F6-838680711DA7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AD9D8-DAFA-4803-B43F-D71F0CC096F4}" type="datetimeFigureOut">
              <a:rPr lang="ru-RU" smtClean="0"/>
              <a:t>14.04.2018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89D84-AE62-4BAC-84F6-838680711D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AD9D8-DAFA-4803-B43F-D71F0CC096F4}" type="datetimeFigureOut">
              <a:rPr lang="ru-RU" smtClean="0"/>
              <a:t>14.04.2018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89D84-AE62-4BAC-84F6-838680711D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AD9D8-DAFA-4803-B43F-D71F0CC096F4}" type="datetimeFigureOut">
              <a:rPr lang="ru-RU" smtClean="0"/>
              <a:t>14.04.2018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89D84-AE62-4BAC-84F6-838680711D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AD9D8-DAFA-4803-B43F-D71F0CC096F4}" type="datetimeFigureOut">
              <a:rPr lang="ru-RU" smtClean="0"/>
              <a:t>14.04.2018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89D84-AE62-4BAC-84F6-838680711D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AD9D8-DAFA-4803-B43F-D71F0CC096F4}" type="datetimeFigureOut">
              <a:rPr lang="ru-RU" smtClean="0"/>
              <a:t>14.04.2018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89D84-AE62-4BAC-84F6-838680711DA7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BC7AD9D8-DAFA-4803-B43F-D71F0CC096F4}" type="datetimeFigureOut">
              <a:rPr lang="ru-RU" smtClean="0"/>
              <a:t>14.04.2018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64589D84-AE62-4BAC-84F6-838680711DA7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BC7AD9D8-DAFA-4803-B43F-D71F0CC096F4}" type="datetimeFigureOut">
              <a:rPr lang="ru-RU" smtClean="0"/>
              <a:t>14.04.2018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64589D84-AE62-4BAC-84F6-838680711DA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3.gif"/><Relationship Id="rId7" Type="http://schemas.openxmlformats.org/officeDocument/2006/relationships/image" Target="../media/image2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3.gif"/><Relationship Id="rId7" Type="http://schemas.openxmlformats.org/officeDocument/2006/relationships/image" Target="../media/image3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Relationship Id="rId9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>
            <a:alpha val="7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8b62f_9f73d84d_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2" cy="914402"/>
          </a:xfrm>
          <a:prstGeom prst="rect">
            <a:avLst/>
          </a:prstGeom>
        </p:spPr>
      </p:pic>
      <p:pic>
        <p:nvPicPr>
          <p:cNvPr id="3" name="Рисунок 2" descr="0_8b62f_9f73d84d_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0" y="5943598"/>
            <a:ext cx="914402" cy="914402"/>
          </a:xfrm>
          <a:prstGeom prst="rect">
            <a:avLst/>
          </a:prstGeom>
        </p:spPr>
      </p:pic>
      <p:pic>
        <p:nvPicPr>
          <p:cNvPr id="4" name="Рисунок 3" descr="0_8b62f_9f73d84d_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8229598" y="5943598"/>
            <a:ext cx="914402" cy="914402"/>
          </a:xfrm>
          <a:prstGeom prst="rect">
            <a:avLst/>
          </a:prstGeom>
        </p:spPr>
      </p:pic>
      <p:pic>
        <p:nvPicPr>
          <p:cNvPr id="5" name="Рисунок 4" descr="0_8b62f_9f73d84d_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8229598" y="0"/>
            <a:ext cx="914402" cy="914402"/>
          </a:xfrm>
          <a:prstGeom prst="rect">
            <a:avLst/>
          </a:prstGeom>
        </p:spPr>
      </p:pic>
      <p:pic>
        <p:nvPicPr>
          <p:cNvPr id="6" name="Рисунок 5" descr="10621656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7422" y="0"/>
            <a:ext cx="4295775" cy="247648"/>
          </a:xfrm>
          <a:prstGeom prst="rect">
            <a:avLst/>
          </a:prstGeom>
        </p:spPr>
      </p:pic>
      <p:pic>
        <p:nvPicPr>
          <p:cNvPr id="7" name="Рисунок 6" descr="10621656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3174" y="6610352"/>
            <a:ext cx="4295775" cy="247648"/>
          </a:xfrm>
          <a:prstGeom prst="rect">
            <a:avLst/>
          </a:prstGeom>
        </p:spPr>
      </p:pic>
      <p:pic>
        <p:nvPicPr>
          <p:cNvPr id="8" name="Рисунок 7" descr="10621656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-2024064" y="3238485"/>
            <a:ext cx="4295775" cy="247648"/>
          </a:xfrm>
          <a:prstGeom prst="rect">
            <a:avLst/>
          </a:prstGeom>
        </p:spPr>
      </p:pic>
      <p:pic>
        <p:nvPicPr>
          <p:cNvPr id="9" name="Рисунок 8" descr="10621656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6872290" y="3381362"/>
            <a:ext cx="4295775" cy="24764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71538" y="1928802"/>
            <a:ext cx="7072362" cy="2571768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/>
            <a:r>
              <a:rPr lang="ru-RU" sz="720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Презентация на тему </a:t>
            </a:r>
          </a:p>
          <a:p>
            <a:pPr algn="ctr"/>
            <a:r>
              <a:rPr lang="ru-RU" sz="720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«Русская красавица</a:t>
            </a:r>
            <a:r>
              <a:rPr lang="ru-RU" sz="600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6000" dirty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38410770_MAT00270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0298" y="3000372"/>
            <a:ext cx="5302256" cy="356766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14282" y="5000636"/>
            <a:ext cx="327759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МБДОУ детский сад №3</a:t>
            </a:r>
          </a:p>
          <a:p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«Алёнушка»</a:t>
            </a:r>
          </a:p>
          <a:p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Подготовила ИЗО специалист</a:t>
            </a:r>
          </a:p>
          <a:p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Стародубцева Г.П..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>
            <a:alpha val="7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8b62f_9f73d84d_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2" cy="914402"/>
          </a:xfrm>
          <a:prstGeom prst="rect">
            <a:avLst/>
          </a:prstGeom>
        </p:spPr>
      </p:pic>
      <p:pic>
        <p:nvPicPr>
          <p:cNvPr id="3" name="Рисунок 2" descr="0_8b62f_9f73d84d_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0" y="5943598"/>
            <a:ext cx="914402" cy="914402"/>
          </a:xfrm>
          <a:prstGeom prst="rect">
            <a:avLst/>
          </a:prstGeom>
        </p:spPr>
      </p:pic>
      <p:pic>
        <p:nvPicPr>
          <p:cNvPr id="4" name="Рисунок 3" descr="0_8b62f_9f73d84d_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8229598" y="5943598"/>
            <a:ext cx="914402" cy="914402"/>
          </a:xfrm>
          <a:prstGeom prst="rect">
            <a:avLst/>
          </a:prstGeom>
        </p:spPr>
      </p:pic>
      <p:pic>
        <p:nvPicPr>
          <p:cNvPr id="5" name="Рисунок 4" descr="0_8b62f_9f73d84d_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8229598" y="0"/>
            <a:ext cx="914402" cy="914402"/>
          </a:xfrm>
          <a:prstGeom prst="rect">
            <a:avLst/>
          </a:prstGeom>
        </p:spPr>
      </p:pic>
      <p:pic>
        <p:nvPicPr>
          <p:cNvPr id="6" name="Рисунок 5" descr="10621656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7422" y="0"/>
            <a:ext cx="4295775" cy="247648"/>
          </a:xfrm>
          <a:prstGeom prst="rect">
            <a:avLst/>
          </a:prstGeom>
        </p:spPr>
      </p:pic>
      <p:pic>
        <p:nvPicPr>
          <p:cNvPr id="7" name="Рисунок 6" descr="10621656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3174" y="6610352"/>
            <a:ext cx="4295775" cy="247648"/>
          </a:xfrm>
          <a:prstGeom prst="rect">
            <a:avLst/>
          </a:prstGeom>
        </p:spPr>
      </p:pic>
      <p:pic>
        <p:nvPicPr>
          <p:cNvPr id="8" name="Рисунок 7" descr="10621656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-2024064" y="3238485"/>
            <a:ext cx="4295775" cy="247648"/>
          </a:xfrm>
          <a:prstGeom prst="rect">
            <a:avLst/>
          </a:prstGeom>
        </p:spPr>
      </p:pic>
      <p:pic>
        <p:nvPicPr>
          <p:cNvPr id="9" name="Рисунок 8" descr="10621656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6872290" y="3381362"/>
            <a:ext cx="4295775" cy="247648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4286248" y="357166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Эти матрёшки очень разнообразны по формам. Есть среди них вытянутые одноместные матрёшки- столбики, матрёшки-кубышки, плотные и приземистые, но преобладают несколько вытянутые формы с узкой, как бы срезанной сверху головкой, с покатыми плечиками. </a:t>
            </a:r>
          </a:p>
        </p:txBody>
      </p:sp>
      <p:pic>
        <p:nvPicPr>
          <p:cNvPr id="22534" name="Picture 6" descr="http://everyart.ru/images/1/56/0_m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786" y="357166"/>
            <a:ext cx="3024184" cy="3024185"/>
          </a:xfrm>
          <a:prstGeom prst="rect">
            <a:avLst/>
          </a:prstGeom>
          <a:noFill/>
        </p:spPr>
      </p:pic>
      <p:pic>
        <p:nvPicPr>
          <p:cNvPr id="22536" name="Picture 8" descr="http://festival.1september.ru/articles/571349/img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72264" y="3714752"/>
            <a:ext cx="1905000" cy="2705100"/>
          </a:xfrm>
          <a:prstGeom prst="rect">
            <a:avLst/>
          </a:prstGeom>
          <a:noFill/>
        </p:spPr>
      </p:pic>
      <p:pic>
        <p:nvPicPr>
          <p:cNvPr id="18" name="Рисунок 17" descr="111184501_5590765_getImage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7224" y="3714752"/>
            <a:ext cx="3635372" cy="2726529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>
            <a:alpha val="7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8b62f_9f73d84d_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2" cy="914402"/>
          </a:xfrm>
          <a:prstGeom prst="rect">
            <a:avLst/>
          </a:prstGeom>
        </p:spPr>
      </p:pic>
      <p:pic>
        <p:nvPicPr>
          <p:cNvPr id="3" name="Рисунок 2" descr="0_8b62f_9f73d84d_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0" y="5943598"/>
            <a:ext cx="914402" cy="914402"/>
          </a:xfrm>
          <a:prstGeom prst="rect">
            <a:avLst/>
          </a:prstGeom>
        </p:spPr>
      </p:pic>
      <p:pic>
        <p:nvPicPr>
          <p:cNvPr id="4" name="Рисунок 3" descr="0_8b62f_9f73d84d_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8229598" y="5943598"/>
            <a:ext cx="914402" cy="914402"/>
          </a:xfrm>
          <a:prstGeom prst="rect">
            <a:avLst/>
          </a:prstGeom>
        </p:spPr>
      </p:pic>
      <p:pic>
        <p:nvPicPr>
          <p:cNvPr id="5" name="Рисунок 4" descr="0_8b62f_9f73d84d_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8229598" y="0"/>
            <a:ext cx="914402" cy="914402"/>
          </a:xfrm>
          <a:prstGeom prst="rect">
            <a:avLst/>
          </a:prstGeom>
        </p:spPr>
      </p:pic>
      <p:pic>
        <p:nvPicPr>
          <p:cNvPr id="6" name="Рисунок 5" descr="10621656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7422" y="0"/>
            <a:ext cx="4295775" cy="247648"/>
          </a:xfrm>
          <a:prstGeom prst="rect">
            <a:avLst/>
          </a:prstGeom>
        </p:spPr>
      </p:pic>
      <p:pic>
        <p:nvPicPr>
          <p:cNvPr id="7" name="Рисунок 6" descr="10621656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3174" y="6610352"/>
            <a:ext cx="4295775" cy="247648"/>
          </a:xfrm>
          <a:prstGeom prst="rect">
            <a:avLst/>
          </a:prstGeom>
        </p:spPr>
      </p:pic>
      <p:pic>
        <p:nvPicPr>
          <p:cNvPr id="8" name="Рисунок 7" descr="10621656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-2024064" y="3238485"/>
            <a:ext cx="4295775" cy="247648"/>
          </a:xfrm>
          <a:prstGeom prst="rect">
            <a:avLst/>
          </a:prstGeom>
        </p:spPr>
      </p:pic>
      <p:pic>
        <p:nvPicPr>
          <p:cNvPr id="9" name="Рисунок 8" descr="10621656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6872290" y="3381362"/>
            <a:ext cx="4295775" cy="247648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357158" y="357166"/>
            <a:ext cx="435771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Делают матрешек из лиственницы, липы и осины, срубленных обязательно ранней весной. Древесина выдерживается два - три года, затем обтачивается на станках, тщательно обрабатывается. Мастер придирчиво выбирает материал для куклы, ищет такой, чтобы не было ни сучка, ни трещинки, и, только убедившись в качестве заготовки, приступает к работе. Сначала точит самую маленькую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матрешечку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порой она бывает совсем крошечной, меньше ногтя, затем больше,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больше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...</a:t>
            </a:r>
          </a:p>
        </p:txBody>
      </p:sp>
      <p:pic>
        <p:nvPicPr>
          <p:cNvPr id="11" name="Рисунок 10" descr="ffb28b6b84a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4876" y="428604"/>
            <a:ext cx="4087419" cy="2786082"/>
          </a:xfrm>
          <a:prstGeom prst="rect">
            <a:avLst/>
          </a:prstGeom>
        </p:spPr>
      </p:pic>
      <p:pic>
        <p:nvPicPr>
          <p:cNvPr id="12" name="Рисунок 11" descr="38eaf0f9e9685f685de27068c20c8d64_big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3438" y="3643314"/>
            <a:ext cx="4143404" cy="2752093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>
            <a:alpha val="7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8b62f_9f73d84d_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2" cy="914402"/>
          </a:xfrm>
          <a:prstGeom prst="rect">
            <a:avLst/>
          </a:prstGeom>
        </p:spPr>
      </p:pic>
      <p:pic>
        <p:nvPicPr>
          <p:cNvPr id="3" name="Рисунок 2" descr="0_8b62f_9f73d84d_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0" y="5943598"/>
            <a:ext cx="914402" cy="914402"/>
          </a:xfrm>
          <a:prstGeom prst="rect">
            <a:avLst/>
          </a:prstGeom>
        </p:spPr>
      </p:pic>
      <p:pic>
        <p:nvPicPr>
          <p:cNvPr id="4" name="Рисунок 3" descr="0_8b62f_9f73d84d_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8229598" y="5943598"/>
            <a:ext cx="914402" cy="914402"/>
          </a:xfrm>
          <a:prstGeom prst="rect">
            <a:avLst/>
          </a:prstGeom>
        </p:spPr>
      </p:pic>
      <p:pic>
        <p:nvPicPr>
          <p:cNvPr id="5" name="Рисунок 4" descr="0_8b62f_9f73d84d_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8229598" y="0"/>
            <a:ext cx="914402" cy="914402"/>
          </a:xfrm>
          <a:prstGeom prst="rect">
            <a:avLst/>
          </a:prstGeom>
        </p:spPr>
      </p:pic>
      <p:pic>
        <p:nvPicPr>
          <p:cNvPr id="6" name="Рисунок 5" descr="10621656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7422" y="0"/>
            <a:ext cx="4295775" cy="247648"/>
          </a:xfrm>
          <a:prstGeom prst="rect">
            <a:avLst/>
          </a:prstGeom>
        </p:spPr>
      </p:pic>
      <p:pic>
        <p:nvPicPr>
          <p:cNvPr id="7" name="Рисунок 6" descr="10621656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3174" y="6610352"/>
            <a:ext cx="4295775" cy="247648"/>
          </a:xfrm>
          <a:prstGeom prst="rect">
            <a:avLst/>
          </a:prstGeom>
        </p:spPr>
      </p:pic>
      <p:pic>
        <p:nvPicPr>
          <p:cNvPr id="8" name="Рисунок 7" descr="10621656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-2024064" y="3238485"/>
            <a:ext cx="4295775" cy="247648"/>
          </a:xfrm>
          <a:prstGeom prst="rect">
            <a:avLst/>
          </a:prstGeom>
        </p:spPr>
      </p:pic>
      <p:pic>
        <p:nvPicPr>
          <p:cNvPr id="9" name="Рисунок 8" descr="10621656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6872290" y="3381362"/>
            <a:ext cx="4295775" cy="247648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785786" y="500042"/>
            <a:ext cx="78581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Темы для росписи этих деревянных кукол могут быть  разными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             Сказочные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596" y="1357298"/>
            <a:ext cx="2214578" cy="2214578"/>
          </a:xfrm>
          <a:prstGeom prst="rect">
            <a:avLst/>
          </a:prstGeom>
        </p:spPr>
      </p:pic>
      <p:pic>
        <p:nvPicPr>
          <p:cNvPr id="13" name="Рисунок 12" descr="460big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3636" y="3857628"/>
            <a:ext cx="2672109" cy="2500330"/>
          </a:xfrm>
          <a:prstGeom prst="rect">
            <a:avLst/>
          </a:prstGeom>
        </p:spPr>
      </p:pic>
      <p:pic>
        <p:nvPicPr>
          <p:cNvPr id="14" name="Рисунок 13" descr="7890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15074" y="1357298"/>
            <a:ext cx="2357438" cy="2159414"/>
          </a:xfrm>
          <a:prstGeom prst="rect">
            <a:avLst/>
          </a:prstGeom>
        </p:spPr>
      </p:pic>
      <p:pic>
        <p:nvPicPr>
          <p:cNvPr id="16" name="Рисунок 15" descr="1349157974_russian-dolls-8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43240" y="1643050"/>
            <a:ext cx="2857520" cy="2225402"/>
          </a:xfrm>
          <a:prstGeom prst="rect">
            <a:avLst/>
          </a:prstGeom>
        </p:spPr>
      </p:pic>
      <p:pic>
        <p:nvPicPr>
          <p:cNvPr id="17" name="Рисунок 16" descr="il_570xN.754836665_gu5d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8596" y="3929066"/>
            <a:ext cx="2643206" cy="2471629"/>
          </a:xfrm>
          <a:prstGeom prst="rect">
            <a:avLst/>
          </a:prstGeom>
        </p:spPr>
      </p:pic>
      <p:pic>
        <p:nvPicPr>
          <p:cNvPr id="18" name="Рисунок 17" descr="matrioshka-vitiasi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57554" y="4214818"/>
            <a:ext cx="2532743" cy="2147883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>
            <a:alpha val="7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8b62f_9f73d84d_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2" cy="914402"/>
          </a:xfrm>
          <a:prstGeom prst="rect">
            <a:avLst/>
          </a:prstGeom>
        </p:spPr>
      </p:pic>
      <p:pic>
        <p:nvPicPr>
          <p:cNvPr id="3" name="Рисунок 2" descr="0_8b62f_9f73d84d_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0" y="5943598"/>
            <a:ext cx="914402" cy="914402"/>
          </a:xfrm>
          <a:prstGeom prst="rect">
            <a:avLst/>
          </a:prstGeom>
        </p:spPr>
      </p:pic>
      <p:pic>
        <p:nvPicPr>
          <p:cNvPr id="4" name="Рисунок 3" descr="0_8b62f_9f73d84d_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8229598" y="5943598"/>
            <a:ext cx="914402" cy="914402"/>
          </a:xfrm>
          <a:prstGeom prst="rect">
            <a:avLst/>
          </a:prstGeom>
        </p:spPr>
      </p:pic>
      <p:pic>
        <p:nvPicPr>
          <p:cNvPr id="5" name="Рисунок 4" descr="0_8b62f_9f73d84d_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8229598" y="0"/>
            <a:ext cx="914402" cy="914402"/>
          </a:xfrm>
          <a:prstGeom prst="rect">
            <a:avLst/>
          </a:prstGeom>
        </p:spPr>
      </p:pic>
      <p:pic>
        <p:nvPicPr>
          <p:cNvPr id="6" name="Рисунок 5" descr="10621656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7422" y="0"/>
            <a:ext cx="4295775" cy="247648"/>
          </a:xfrm>
          <a:prstGeom prst="rect">
            <a:avLst/>
          </a:prstGeom>
        </p:spPr>
      </p:pic>
      <p:pic>
        <p:nvPicPr>
          <p:cNvPr id="7" name="Рисунок 6" descr="10621656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3174" y="6610352"/>
            <a:ext cx="4295775" cy="247648"/>
          </a:xfrm>
          <a:prstGeom prst="rect">
            <a:avLst/>
          </a:prstGeom>
        </p:spPr>
      </p:pic>
      <p:pic>
        <p:nvPicPr>
          <p:cNvPr id="8" name="Рисунок 7" descr="10621656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-2024064" y="3238485"/>
            <a:ext cx="4295775" cy="247648"/>
          </a:xfrm>
          <a:prstGeom prst="rect">
            <a:avLst/>
          </a:prstGeom>
        </p:spPr>
      </p:pic>
      <p:pic>
        <p:nvPicPr>
          <p:cNvPr id="9" name="Рисунок 8" descr="10621656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6872290" y="3381362"/>
            <a:ext cx="4295775" cy="247648"/>
          </a:xfrm>
          <a:prstGeom prst="rect">
            <a:avLst/>
          </a:prstGeom>
        </p:spPr>
      </p:pic>
      <p:pic>
        <p:nvPicPr>
          <p:cNvPr id="20482" name="Picture 2" descr="http://ifs.cook-time.com/preview/img584/58406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1357298"/>
            <a:ext cx="3286128" cy="4381504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428596" y="35716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Перед росписью матрёшек грунтуют, после росписи - лакируют.</a:t>
            </a:r>
            <a:r>
              <a:rPr lang="ru-RU" dirty="0"/>
              <a:t> 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214810" y="450057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 Первым делом разрисовывается лицо игрушки и передник с живописным изображением, и уже потом - сарафан и косынка.</a:t>
            </a:r>
          </a:p>
        </p:txBody>
      </p:sp>
      <p:pic>
        <p:nvPicPr>
          <p:cNvPr id="13" name="Рисунок 12" descr="4198f2222602641f1ff21d27dfa840e6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6248" y="1000108"/>
            <a:ext cx="4478240" cy="2980534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>
            <a:alpha val="7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8b62f_9f73d84d_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2" cy="914402"/>
          </a:xfrm>
          <a:prstGeom prst="rect">
            <a:avLst/>
          </a:prstGeom>
        </p:spPr>
      </p:pic>
      <p:pic>
        <p:nvPicPr>
          <p:cNvPr id="3" name="Рисунок 2" descr="0_8b62f_9f73d84d_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0" y="5943598"/>
            <a:ext cx="914402" cy="914402"/>
          </a:xfrm>
          <a:prstGeom prst="rect">
            <a:avLst/>
          </a:prstGeom>
        </p:spPr>
      </p:pic>
      <p:pic>
        <p:nvPicPr>
          <p:cNvPr id="4" name="Рисунок 3" descr="0_8b62f_9f73d84d_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8229598" y="5943598"/>
            <a:ext cx="914402" cy="914402"/>
          </a:xfrm>
          <a:prstGeom prst="rect">
            <a:avLst/>
          </a:prstGeom>
        </p:spPr>
      </p:pic>
      <p:pic>
        <p:nvPicPr>
          <p:cNvPr id="5" name="Рисунок 4" descr="0_8b62f_9f73d84d_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8229598" y="0"/>
            <a:ext cx="914402" cy="914402"/>
          </a:xfrm>
          <a:prstGeom prst="rect">
            <a:avLst/>
          </a:prstGeom>
        </p:spPr>
      </p:pic>
      <p:pic>
        <p:nvPicPr>
          <p:cNvPr id="6" name="Рисунок 5" descr="10621656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7422" y="0"/>
            <a:ext cx="4295775" cy="247648"/>
          </a:xfrm>
          <a:prstGeom prst="rect">
            <a:avLst/>
          </a:prstGeom>
        </p:spPr>
      </p:pic>
      <p:pic>
        <p:nvPicPr>
          <p:cNvPr id="7" name="Рисунок 6" descr="10621656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3174" y="6610352"/>
            <a:ext cx="4295775" cy="247648"/>
          </a:xfrm>
          <a:prstGeom prst="rect">
            <a:avLst/>
          </a:prstGeom>
        </p:spPr>
      </p:pic>
      <p:pic>
        <p:nvPicPr>
          <p:cNvPr id="8" name="Рисунок 7" descr="10621656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-2024064" y="3238485"/>
            <a:ext cx="4295775" cy="247648"/>
          </a:xfrm>
          <a:prstGeom prst="rect">
            <a:avLst/>
          </a:prstGeom>
        </p:spPr>
      </p:pic>
      <p:pic>
        <p:nvPicPr>
          <p:cNvPr id="9" name="Рисунок 8" descr="10621656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6872290" y="3381362"/>
            <a:ext cx="4295775" cy="24764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571604" y="571480"/>
            <a:ext cx="6072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/>
              <a:t>Тематичные</a:t>
            </a:r>
            <a:r>
              <a:rPr lang="ru-RU" dirty="0" smtClean="0"/>
              <a:t> матрёшки </a:t>
            </a:r>
            <a:endParaRPr lang="ru-RU" dirty="0"/>
          </a:p>
        </p:txBody>
      </p:sp>
      <p:pic>
        <p:nvPicPr>
          <p:cNvPr id="11" name="Рисунок 10" descr="5909-2-f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596" y="928670"/>
            <a:ext cx="2813090" cy="2000264"/>
          </a:xfrm>
          <a:prstGeom prst="rect">
            <a:avLst/>
          </a:prstGeom>
        </p:spPr>
      </p:pic>
      <p:pic>
        <p:nvPicPr>
          <p:cNvPr id="13" name="Рисунок 12" descr="86705344_0_3a02e_ec2567d9_orig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57884" y="1000108"/>
            <a:ext cx="2839224" cy="1921249"/>
          </a:xfrm>
          <a:prstGeom prst="rect">
            <a:avLst/>
          </a:prstGeom>
        </p:spPr>
      </p:pic>
      <p:pic>
        <p:nvPicPr>
          <p:cNvPr id="14" name="Рисунок 13" descr="imgpreview (1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14678" y="3000372"/>
            <a:ext cx="2809875" cy="1295400"/>
          </a:xfrm>
          <a:prstGeom prst="rect">
            <a:avLst/>
          </a:prstGeom>
        </p:spPr>
      </p:pic>
      <p:pic>
        <p:nvPicPr>
          <p:cNvPr id="15" name="Рисунок 14" descr="l594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7158" y="4357694"/>
            <a:ext cx="3460748" cy="1941538"/>
          </a:xfrm>
          <a:prstGeom prst="rect">
            <a:avLst/>
          </a:prstGeom>
        </p:spPr>
      </p:pic>
      <p:pic>
        <p:nvPicPr>
          <p:cNvPr id="16" name="Рисунок 15" descr="umds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428992" y="1000108"/>
            <a:ext cx="2196735" cy="1961713"/>
          </a:xfrm>
          <a:prstGeom prst="rect">
            <a:avLst/>
          </a:prstGeom>
        </p:spPr>
      </p:pic>
      <p:pic>
        <p:nvPicPr>
          <p:cNvPr id="17" name="Рисунок 16" descr="zinoveva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29322" y="4286256"/>
            <a:ext cx="2928943" cy="210233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>
            <a:alpha val="7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8b62f_9f73d84d_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2" cy="914402"/>
          </a:xfrm>
          <a:prstGeom prst="rect">
            <a:avLst/>
          </a:prstGeom>
        </p:spPr>
      </p:pic>
      <p:pic>
        <p:nvPicPr>
          <p:cNvPr id="3" name="Рисунок 2" descr="0_8b62f_9f73d84d_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0" y="5943598"/>
            <a:ext cx="914402" cy="914402"/>
          </a:xfrm>
          <a:prstGeom prst="rect">
            <a:avLst/>
          </a:prstGeom>
        </p:spPr>
      </p:pic>
      <p:pic>
        <p:nvPicPr>
          <p:cNvPr id="4" name="Рисунок 3" descr="0_8b62f_9f73d84d_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8229598" y="5943598"/>
            <a:ext cx="914402" cy="914402"/>
          </a:xfrm>
          <a:prstGeom prst="rect">
            <a:avLst/>
          </a:prstGeom>
        </p:spPr>
      </p:pic>
      <p:pic>
        <p:nvPicPr>
          <p:cNvPr id="5" name="Рисунок 4" descr="0_8b62f_9f73d84d_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8229598" y="0"/>
            <a:ext cx="914402" cy="914402"/>
          </a:xfrm>
          <a:prstGeom prst="rect">
            <a:avLst/>
          </a:prstGeom>
        </p:spPr>
      </p:pic>
      <p:pic>
        <p:nvPicPr>
          <p:cNvPr id="6" name="Рисунок 5" descr="10621656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7422" y="0"/>
            <a:ext cx="4295775" cy="247648"/>
          </a:xfrm>
          <a:prstGeom prst="rect">
            <a:avLst/>
          </a:prstGeom>
        </p:spPr>
      </p:pic>
      <p:pic>
        <p:nvPicPr>
          <p:cNvPr id="7" name="Рисунок 6" descr="10621656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3174" y="6610352"/>
            <a:ext cx="4295775" cy="247648"/>
          </a:xfrm>
          <a:prstGeom prst="rect">
            <a:avLst/>
          </a:prstGeom>
        </p:spPr>
      </p:pic>
      <p:pic>
        <p:nvPicPr>
          <p:cNvPr id="8" name="Рисунок 7" descr="10621656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-2024064" y="3238485"/>
            <a:ext cx="4295775" cy="247648"/>
          </a:xfrm>
          <a:prstGeom prst="rect">
            <a:avLst/>
          </a:prstGeom>
        </p:spPr>
      </p:pic>
      <p:pic>
        <p:nvPicPr>
          <p:cNvPr id="9" name="Рисунок 8" descr="10621656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6872290" y="3381362"/>
            <a:ext cx="4295775" cy="247648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428596" y="500042"/>
            <a:ext cx="44291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Первый в России - и в мире! - музей матрёшки открылся в 2001 году в Москве. 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4" name="Picture 6" descr="muzey_matreshki_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2714620"/>
            <a:ext cx="5219824" cy="3714776"/>
          </a:xfrm>
          <a:prstGeom prst="rect">
            <a:avLst/>
          </a:prstGeom>
          <a:noFill/>
        </p:spPr>
      </p:pic>
      <p:pic>
        <p:nvPicPr>
          <p:cNvPr id="27650" name="Picture 2" descr="Фото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29190" y="357166"/>
            <a:ext cx="3810000" cy="2857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>
            <a:alpha val="7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8b62f_9f73d84d_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2" cy="914402"/>
          </a:xfrm>
          <a:prstGeom prst="rect">
            <a:avLst/>
          </a:prstGeom>
        </p:spPr>
      </p:pic>
      <p:pic>
        <p:nvPicPr>
          <p:cNvPr id="3" name="Рисунок 2" descr="0_8b62f_9f73d84d_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0" y="5943598"/>
            <a:ext cx="914402" cy="914402"/>
          </a:xfrm>
          <a:prstGeom prst="rect">
            <a:avLst/>
          </a:prstGeom>
        </p:spPr>
      </p:pic>
      <p:pic>
        <p:nvPicPr>
          <p:cNvPr id="4" name="Рисунок 3" descr="0_8b62f_9f73d84d_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8229598" y="5943598"/>
            <a:ext cx="914402" cy="914402"/>
          </a:xfrm>
          <a:prstGeom prst="rect">
            <a:avLst/>
          </a:prstGeom>
        </p:spPr>
      </p:pic>
      <p:pic>
        <p:nvPicPr>
          <p:cNvPr id="5" name="Рисунок 4" descr="0_8b62f_9f73d84d_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8229598" y="0"/>
            <a:ext cx="914402" cy="914402"/>
          </a:xfrm>
          <a:prstGeom prst="rect">
            <a:avLst/>
          </a:prstGeom>
        </p:spPr>
      </p:pic>
      <p:pic>
        <p:nvPicPr>
          <p:cNvPr id="6" name="Рисунок 5" descr="10621656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7422" y="0"/>
            <a:ext cx="4295775" cy="247648"/>
          </a:xfrm>
          <a:prstGeom prst="rect">
            <a:avLst/>
          </a:prstGeom>
        </p:spPr>
      </p:pic>
      <p:pic>
        <p:nvPicPr>
          <p:cNvPr id="7" name="Рисунок 6" descr="10621656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3174" y="6610352"/>
            <a:ext cx="4295775" cy="247648"/>
          </a:xfrm>
          <a:prstGeom prst="rect">
            <a:avLst/>
          </a:prstGeom>
        </p:spPr>
      </p:pic>
      <p:pic>
        <p:nvPicPr>
          <p:cNvPr id="8" name="Рисунок 7" descr="10621656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-2024064" y="3238485"/>
            <a:ext cx="4295775" cy="247648"/>
          </a:xfrm>
          <a:prstGeom prst="rect">
            <a:avLst/>
          </a:prstGeom>
        </p:spPr>
      </p:pic>
      <p:pic>
        <p:nvPicPr>
          <p:cNvPr id="9" name="Рисунок 8" descr="10621656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6872290" y="3381362"/>
            <a:ext cx="4295775" cy="247648"/>
          </a:xfrm>
          <a:prstGeom prst="rect">
            <a:avLst/>
          </a:prstGeom>
        </p:spPr>
      </p:pic>
      <p:pic>
        <p:nvPicPr>
          <p:cNvPr id="14" name="Рисунок 13" descr="56177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34" y="3214686"/>
            <a:ext cx="3973106" cy="3071834"/>
          </a:xfrm>
          <a:prstGeom prst="rect">
            <a:avLst/>
          </a:prstGeom>
        </p:spPr>
      </p:pic>
      <p:pic>
        <p:nvPicPr>
          <p:cNvPr id="15" name="Рисунок 14" descr="mini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72066" y="428604"/>
            <a:ext cx="3444332" cy="3429024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357158" y="642918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Русская матрешка – настоящее чудо света. Настоящее, поскольку была и остается творением человеческих рук. Чудо света – потому что удивительным образом игрушечный символ России перемещается по всему миру, не признавая никаких расстояний, границ. 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>
            <a:alpha val="7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8b62f_9f73d84d_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2" cy="914402"/>
          </a:xfrm>
          <a:prstGeom prst="rect">
            <a:avLst/>
          </a:prstGeom>
        </p:spPr>
      </p:pic>
      <p:pic>
        <p:nvPicPr>
          <p:cNvPr id="3" name="Рисунок 2" descr="0_8b62f_9f73d84d_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0" y="5943598"/>
            <a:ext cx="914402" cy="914402"/>
          </a:xfrm>
          <a:prstGeom prst="rect">
            <a:avLst/>
          </a:prstGeom>
        </p:spPr>
      </p:pic>
      <p:pic>
        <p:nvPicPr>
          <p:cNvPr id="4" name="Рисунок 3" descr="0_8b62f_9f73d84d_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8229598" y="5943598"/>
            <a:ext cx="914402" cy="914402"/>
          </a:xfrm>
          <a:prstGeom prst="rect">
            <a:avLst/>
          </a:prstGeom>
        </p:spPr>
      </p:pic>
      <p:pic>
        <p:nvPicPr>
          <p:cNvPr id="5" name="Рисунок 4" descr="0_8b62f_9f73d84d_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8229598" y="0"/>
            <a:ext cx="914402" cy="914402"/>
          </a:xfrm>
          <a:prstGeom prst="rect">
            <a:avLst/>
          </a:prstGeom>
        </p:spPr>
      </p:pic>
      <p:pic>
        <p:nvPicPr>
          <p:cNvPr id="6" name="Рисунок 5" descr="10621656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7422" y="0"/>
            <a:ext cx="4295775" cy="247648"/>
          </a:xfrm>
          <a:prstGeom prst="rect">
            <a:avLst/>
          </a:prstGeom>
        </p:spPr>
      </p:pic>
      <p:pic>
        <p:nvPicPr>
          <p:cNvPr id="7" name="Рисунок 6" descr="10621656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3174" y="6610352"/>
            <a:ext cx="4295775" cy="247648"/>
          </a:xfrm>
          <a:prstGeom prst="rect">
            <a:avLst/>
          </a:prstGeom>
        </p:spPr>
      </p:pic>
      <p:pic>
        <p:nvPicPr>
          <p:cNvPr id="8" name="Рисунок 7" descr="10621656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-2024064" y="3238485"/>
            <a:ext cx="4295775" cy="247648"/>
          </a:xfrm>
          <a:prstGeom prst="rect">
            <a:avLst/>
          </a:prstGeom>
        </p:spPr>
      </p:pic>
      <p:pic>
        <p:nvPicPr>
          <p:cNvPr id="9" name="Рисунок 8" descr="10621656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6872290" y="3381362"/>
            <a:ext cx="4295775" cy="24764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00100" y="857232"/>
            <a:ext cx="7215238" cy="3214710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/>
            <a:r>
              <a:rPr lang="ru-RU" sz="660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endParaRPr lang="ru-RU" sz="6600" dirty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Рисунок 13" descr="0_b13ee_243ba48e_XXXL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1802" y="1785926"/>
            <a:ext cx="3057525" cy="394335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>
            <a:alpha val="7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8b62f_9f73d84d_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2" cy="914402"/>
          </a:xfrm>
          <a:prstGeom prst="rect">
            <a:avLst/>
          </a:prstGeom>
        </p:spPr>
      </p:pic>
      <p:pic>
        <p:nvPicPr>
          <p:cNvPr id="3" name="Рисунок 2" descr="0_8b62f_9f73d84d_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0" y="5943598"/>
            <a:ext cx="914402" cy="914402"/>
          </a:xfrm>
          <a:prstGeom prst="rect">
            <a:avLst/>
          </a:prstGeom>
        </p:spPr>
      </p:pic>
      <p:pic>
        <p:nvPicPr>
          <p:cNvPr id="4" name="Рисунок 3" descr="0_8b62f_9f73d84d_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8229598" y="5943598"/>
            <a:ext cx="914402" cy="914402"/>
          </a:xfrm>
          <a:prstGeom prst="rect">
            <a:avLst/>
          </a:prstGeom>
        </p:spPr>
      </p:pic>
      <p:pic>
        <p:nvPicPr>
          <p:cNvPr id="5" name="Рисунок 4" descr="0_8b62f_9f73d84d_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8229598" y="0"/>
            <a:ext cx="914402" cy="914402"/>
          </a:xfrm>
          <a:prstGeom prst="rect">
            <a:avLst/>
          </a:prstGeom>
        </p:spPr>
      </p:pic>
      <p:pic>
        <p:nvPicPr>
          <p:cNvPr id="6" name="Рисунок 5" descr="10621656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7422" y="0"/>
            <a:ext cx="4295775" cy="247648"/>
          </a:xfrm>
          <a:prstGeom prst="rect">
            <a:avLst/>
          </a:prstGeom>
        </p:spPr>
      </p:pic>
      <p:pic>
        <p:nvPicPr>
          <p:cNvPr id="7" name="Рисунок 6" descr="10621656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3174" y="6610352"/>
            <a:ext cx="4295775" cy="247648"/>
          </a:xfrm>
          <a:prstGeom prst="rect">
            <a:avLst/>
          </a:prstGeom>
        </p:spPr>
      </p:pic>
      <p:pic>
        <p:nvPicPr>
          <p:cNvPr id="8" name="Рисунок 7" descr="10621656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-2024064" y="3238485"/>
            <a:ext cx="4295775" cy="247648"/>
          </a:xfrm>
          <a:prstGeom prst="rect">
            <a:avLst/>
          </a:prstGeom>
        </p:spPr>
      </p:pic>
      <p:pic>
        <p:nvPicPr>
          <p:cNvPr id="9" name="Рисунок 8" descr="10621656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6872290" y="3381362"/>
            <a:ext cx="4295775" cy="247648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428596" y="428604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/>
              <a:t> 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этой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молодице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Прячутся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сестрицы.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Каждая сестрица –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меньшей темница</a:t>
            </a:r>
            <a:r>
              <a:rPr lang="ru-RU" dirty="0"/>
              <a:t>.</a:t>
            </a:r>
          </a:p>
        </p:txBody>
      </p:sp>
      <p:pic>
        <p:nvPicPr>
          <p:cNvPr id="13" name="Рисунок 12" descr="1663359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0496" y="714356"/>
            <a:ext cx="4153222" cy="53361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>
            <a:alpha val="7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8b62f_9f73d84d_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2" cy="914402"/>
          </a:xfrm>
          <a:prstGeom prst="rect">
            <a:avLst/>
          </a:prstGeom>
        </p:spPr>
      </p:pic>
      <p:pic>
        <p:nvPicPr>
          <p:cNvPr id="3" name="Рисунок 2" descr="0_8b62f_9f73d84d_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0" y="5943598"/>
            <a:ext cx="914402" cy="914402"/>
          </a:xfrm>
          <a:prstGeom prst="rect">
            <a:avLst/>
          </a:prstGeom>
        </p:spPr>
      </p:pic>
      <p:pic>
        <p:nvPicPr>
          <p:cNvPr id="4" name="Рисунок 3" descr="0_8b62f_9f73d84d_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8229598" y="5943598"/>
            <a:ext cx="914402" cy="914402"/>
          </a:xfrm>
          <a:prstGeom prst="rect">
            <a:avLst/>
          </a:prstGeom>
        </p:spPr>
      </p:pic>
      <p:pic>
        <p:nvPicPr>
          <p:cNvPr id="5" name="Рисунок 4" descr="0_8b62f_9f73d84d_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8229598" y="0"/>
            <a:ext cx="914402" cy="914402"/>
          </a:xfrm>
          <a:prstGeom prst="rect">
            <a:avLst/>
          </a:prstGeom>
        </p:spPr>
      </p:pic>
      <p:pic>
        <p:nvPicPr>
          <p:cNvPr id="6" name="Рисунок 5" descr="10621656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7422" y="0"/>
            <a:ext cx="4295775" cy="247648"/>
          </a:xfrm>
          <a:prstGeom prst="rect">
            <a:avLst/>
          </a:prstGeom>
        </p:spPr>
      </p:pic>
      <p:pic>
        <p:nvPicPr>
          <p:cNvPr id="7" name="Рисунок 6" descr="10621656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3174" y="6610352"/>
            <a:ext cx="4295775" cy="247648"/>
          </a:xfrm>
          <a:prstGeom prst="rect">
            <a:avLst/>
          </a:prstGeom>
        </p:spPr>
      </p:pic>
      <p:pic>
        <p:nvPicPr>
          <p:cNvPr id="8" name="Рисунок 7" descr="10621656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-2024064" y="3238485"/>
            <a:ext cx="4295775" cy="247648"/>
          </a:xfrm>
          <a:prstGeom prst="rect">
            <a:avLst/>
          </a:prstGeom>
        </p:spPr>
      </p:pic>
      <p:pic>
        <p:nvPicPr>
          <p:cNvPr id="9" name="Рисунок 8" descr="10621656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6872290" y="3381362"/>
            <a:ext cx="4295775" cy="24764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42910" y="428604"/>
            <a:ext cx="80010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Матрёшка – это полая внутри деревянная ярко разрисованная кукла в виде полуовальной фигуры, в которую вставляются другие такие же куклы меньшего размера. </a:t>
            </a:r>
          </a:p>
        </p:txBody>
      </p:sp>
      <p:pic>
        <p:nvPicPr>
          <p:cNvPr id="11" name="Рисунок 10" descr="image006_13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7290" y="2000240"/>
            <a:ext cx="6643704" cy="42224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>
            <a:alpha val="7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8b62f_9f73d84d_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2" cy="914402"/>
          </a:xfrm>
          <a:prstGeom prst="rect">
            <a:avLst/>
          </a:prstGeom>
        </p:spPr>
      </p:pic>
      <p:pic>
        <p:nvPicPr>
          <p:cNvPr id="3" name="Рисунок 2" descr="0_8b62f_9f73d84d_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0" y="5943598"/>
            <a:ext cx="914402" cy="914402"/>
          </a:xfrm>
          <a:prstGeom prst="rect">
            <a:avLst/>
          </a:prstGeom>
        </p:spPr>
      </p:pic>
      <p:pic>
        <p:nvPicPr>
          <p:cNvPr id="4" name="Рисунок 3" descr="0_8b62f_9f73d84d_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8229598" y="5943598"/>
            <a:ext cx="914402" cy="914402"/>
          </a:xfrm>
          <a:prstGeom prst="rect">
            <a:avLst/>
          </a:prstGeom>
        </p:spPr>
      </p:pic>
      <p:pic>
        <p:nvPicPr>
          <p:cNvPr id="5" name="Рисунок 4" descr="0_8b62f_9f73d84d_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8229598" y="0"/>
            <a:ext cx="914402" cy="914402"/>
          </a:xfrm>
          <a:prstGeom prst="rect">
            <a:avLst/>
          </a:prstGeom>
        </p:spPr>
      </p:pic>
      <p:pic>
        <p:nvPicPr>
          <p:cNvPr id="6" name="Рисунок 5" descr="10621656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7422" y="0"/>
            <a:ext cx="4295775" cy="247648"/>
          </a:xfrm>
          <a:prstGeom prst="rect">
            <a:avLst/>
          </a:prstGeom>
        </p:spPr>
      </p:pic>
      <p:pic>
        <p:nvPicPr>
          <p:cNvPr id="7" name="Рисунок 6" descr="10621656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3174" y="6610352"/>
            <a:ext cx="4295775" cy="247648"/>
          </a:xfrm>
          <a:prstGeom prst="rect">
            <a:avLst/>
          </a:prstGeom>
        </p:spPr>
      </p:pic>
      <p:pic>
        <p:nvPicPr>
          <p:cNvPr id="8" name="Рисунок 7" descr="10621656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-2024064" y="3238485"/>
            <a:ext cx="4295775" cy="247648"/>
          </a:xfrm>
          <a:prstGeom prst="rect">
            <a:avLst/>
          </a:prstGeom>
        </p:spPr>
      </p:pic>
      <p:pic>
        <p:nvPicPr>
          <p:cNvPr id="9" name="Рисунок 8" descr="10621656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6872290" y="3381362"/>
            <a:ext cx="4295775" cy="24764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57158" y="500042"/>
            <a:ext cx="842968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Как появилась Матрёшка? </a:t>
            </a:r>
            <a:endParaRPr lang="ru-RU" sz="3600" dirty="0" smtClean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600" dirty="0" smtClean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И вот в конце XIX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столетия в Японии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кто- то решил поместить несколько фигурок одна в другую.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 Этот японский образец, выполненный с большим юмором, представлял собой множество вставляемых друг в друга фигурок японского мудреца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Фукурума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- лысоватого старичка с головой вытянутой вверх от многочисленных раздумий. </a:t>
            </a:r>
          </a:p>
          <a:p>
            <a:pPr fontAlgn="base"/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0" name="Picture 2" descr="http://img-fotki.yandex.ru/get/9485/156901496.2/0_10b61f_294114c2_ori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86116" y="3291835"/>
            <a:ext cx="2643206" cy="31460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>
            <a:alpha val="7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8b62f_9f73d84d_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2" cy="914402"/>
          </a:xfrm>
          <a:prstGeom prst="rect">
            <a:avLst/>
          </a:prstGeom>
        </p:spPr>
      </p:pic>
      <p:pic>
        <p:nvPicPr>
          <p:cNvPr id="3" name="Рисунок 2" descr="0_8b62f_9f73d84d_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0" y="5943598"/>
            <a:ext cx="914402" cy="914402"/>
          </a:xfrm>
          <a:prstGeom prst="rect">
            <a:avLst/>
          </a:prstGeom>
        </p:spPr>
      </p:pic>
      <p:pic>
        <p:nvPicPr>
          <p:cNvPr id="4" name="Рисунок 3" descr="0_8b62f_9f73d84d_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8229598" y="5943598"/>
            <a:ext cx="914402" cy="914402"/>
          </a:xfrm>
          <a:prstGeom prst="rect">
            <a:avLst/>
          </a:prstGeom>
        </p:spPr>
      </p:pic>
      <p:pic>
        <p:nvPicPr>
          <p:cNvPr id="5" name="Рисунок 4" descr="0_8b62f_9f73d84d_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8229598" y="0"/>
            <a:ext cx="914402" cy="914402"/>
          </a:xfrm>
          <a:prstGeom prst="rect">
            <a:avLst/>
          </a:prstGeom>
        </p:spPr>
      </p:pic>
      <p:pic>
        <p:nvPicPr>
          <p:cNvPr id="6" name="Рисунок 5" descr="10621656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7422" y="0"/>
            <a:ext cx="4295775" cy="247648"/>
          </a:xfrm>
          <a:prstGeom prst="rect">
            <a:avLst/>
          </a:prstGeom>
        </p:spPr>
      </p:pic>
      <p:pic>
        <p:nvPicPr>
          <p:cNvPr id="7" name="Рисунок 6" descr="10621656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3174" y="6610352"/>
            <a:ext cx="4295775" cy="247648"/>
          </a:xfrm>
          <a:prstGeom prst="rect">
            <a:avLst/>
          </a:prstGeom>
        </p:spPr>
      </p:pic>
      <p:pic>
        <p:nvPicPr>
          <p:cNvPr id="8" name="Рисунок 7" descr="10621656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-2024064" y="3238485"/>
            <a:ext cx="4295775" cy="247648"/>
          </a:xfrm>
          <a:prstGeom prst="rect">
            <a:avLst/>
          </a:prstGeom>
        </p:spPr>
      </p:pic>
      <p:pic>
        <p:nvPicPr>
          <p:cNvPr id="9" name="Рисунок 8" descr="10621656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6872290" y="3381362"/>
            <a:ext cx="4295775" cy="247648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642910" y="357166"/>
            <a:ext cx="792961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Японская фигурка совершила своё путешествие в Россию и была встречена с интересом токарем Василием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Звёздочкиным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Именно он выточил из дерева похожие фигурки, которые тоже вкладывались одна в другую. Известный художник Сергей Малютин расписал фигурку на русский лад – это была круглолицая румяная девушка в цветастом платке, сарафане, с чёрным петухом в руке. </a:t>
            </a:r>
          </a:p>
        </p:txBody>
      </p:sp>
      <p:pic>
        <p:nvPicPr>
          <p:cNvPr id="1028" name="Picture 4" descr="http://cs3.livemaster.ru/zhurnalfoto/7/a/f/14072921412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00166" y="2310272"/>
            <a:ext cx="6148537" cy="41191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>
            <a:alpha val="7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8b62f_9f73d84d_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2" cy="914402"/>
          </a:xfrm>
          <a:prstGeom prst="rect">
            <a:avLst/>
          </a:prstGeom>
        </p:spPr>
      </p:pic>
      <p:pic>
        <p:nvPicPr>
          <p:cNvPr id="3" name="Рисунок 2" descr="0_8b62f_9f73d84d_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0" y="5943598"/>
            <a:ext cx="914402" cy="914402"/>
          </a:xfrm>
          <a:prstGeom prst="rect">
            <a:avLst/>
          </a:prstGeom>
        </p:spPr>
      </p:pic>
      <p:pic>
        <p:nvPicPr>
          <p:cNvPr id="4" name="Рисунок 3" descr="0_8b62f_9f73d84d_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8229598" y="5943598"/>
            <a:ext cx="914402" cy="914402"/>
          </a:xfrm>
          <a:prstGeom prst="rect">
            <a:avLst/>
          </a:prstGeom>
        </p:spPr>
      </p:pic>
      <p:pic>
        <p:nvPicPr>
          <p:cNvPr id="5" name="Рисунок 4" descr="0_8b62f_9f73d84d_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8229598" y="0"/>
            <a:ext cx="914402" cy="914402"/>
          </a:xfrm>
          <a:prstGeom prst="rect">
            <a:avLst/>
          </a:prstGeom>
        </p:spPr>
      </p:pic>
      <p:pic>
        <p:nvPicPr>
          <p:cNvPr id="6" name="Рисунок 5" descr="10621656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7422" y="0"/>
            <a:ext cx="4295775" cy="247648"/>
          </a:xfrm>
          <a:prstGeom prst="rect">
            <a:avLst/>
          </a:prstGeom>
        </p:spPr>
      </p:pic>
      <p:pic>
        <p:nvPicPr>
          <p:cNvPr id="7" name="Рисунок 6" descr="10621656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3174" y="6610352"/>
            <a:ext cx="4295775" cy="247648"/>
          </a:xfrm>
          <a:prstGeom prst="rect">
            <a:avLst/>
          </a:prstGeom>
        </p:spPr>
      </p:pic>
      <p:pic>
        <p:nvPicPr>
          <p:cNvPr id="8" name="Рисунок 7" descr="10621656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-2024064" y="3238485"/>
            <a:ext cx="4295775" cy="247648"/>
          </a:xfrm>
          <a:prstGeom prst="rect">
            <a:avLst/>
          </a:prstGeom>
        </p:spPr>
      </p:pic>
      <p:pic>
        <p:nvPicPr>
          <p:cNvPr id="9" name="Рисунок 8" descr="10621656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6872290" y="3381362"/>
            <a:ext cx="4295775" cy="247648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785786" y="714356"/>
            <a:ext cx="31432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Сергиев Посад в Московской области - родина русской матрёшки</a:t>
            </a:r>
          </a:p>
        </p:txBody>
      </p:sp>
      <p:pic>
        <p:nvPicPr>
          <p:cNvPr id="3076" name="Picture 4" descr="http://i875.photobucket.com/albums/ab312/Pamsik/Flower%20Ring/1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2982512"/>
            <a:ext cx="4643470" cy="3482603"/>
          </a:xfrm>
          <a:prstGeom prst="rect">
            <a:avLst/>
          </a:prstGeom>
          <a:noFill/>
        </p:spPr>
      </p:pic>
      <p:pic>
        <p:nvPicPr>
          <p:cNvPr id="3074" name="Picture 2" descr="http://magput.ru/pics/large/8058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00496" y="357166"/>
            <a:ext cx="4762500" cy="2876551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5286380" y="3500438"/>
            <a:ext cx="34290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Именно здесь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массовое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производство этой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игрушки.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Сергиевом Посаде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был выбран тип матрёшки, которую называют Сергиево - Посадской или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Загорской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>
            <a:alpha val="7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8b62f_9f73d84d_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2" cy="914402"/>
          </a:xfrm>
          <a:prstGeom prst="rect">
            <a:avLst/>
          </a:prstGeom>
        </p:spPr>
      </p:pic>
      <p:pic>
        <p:nvPicPr>
          <p:cNvPr id="3" name="Рисунок 2" descr="0_8b62f_9f73d84d_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0" y="5943598"/>
            <a:ext cx="914402" cy="914402"/>
          </a:xfrm>
          <a:prstGeom prst="rect">
            <a:avLst/>
          </a:prstGeom>
        </p:spPr>
      </p:pic>
      <p:pic>
        <p:nvPicPr>
          <p:cNvPr id="4" name="Рисунок 3" descr="0_8b62f_9f73d84d_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8229598" y="5943598"/>
            <a:ext cx="914402" cy="914402"/>
          </a:xfrm>
          <a:prstGeom prst="rect">
            <a:avLst/>
          </a:prstGeom>
        </p:spPr>
      </p:pic>
      <p:pic>
        <p:nvPicPr>
          <p:cNvPr id="5" name="Рисунок 4" descr="0_8b62f_9f73d84d_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8229598" y="0"/>
            <a:ext cx="914402" cy="914402"/>
          </a:xfrm>
          <a:prstGeom prst="rect">
            <a:avLst/>
          </a:prstGeom>
        </p:spPr>
      </p:pic>
      <p:pic>
        <p:nvPicPr>
          <p:cNvPr id="6" name="Рисунок 5" descr="10621656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7422" y="0"/>
            <a:ext cx="4295775" cy="247648"/>
          </a:xfrm>
          <a:prstGeom prst="rect">
            <a:avLst/>
          </a:prstGeom>
        </p:spPr>
      </p:pic>
      <p:pic>
        <p:nvPicPr>
          <p:cNvPr id="7" name="Рисунок 6" descr="10621656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3174" y="6610352"/>
            <a:ext cx="4295775" cy="247648"/>
          </a:xfrm>
          <a:prstGeom prst="rect">
            <a:avLst/>
          </a:prstGeom>
        </p:spPr>
      </p:pic>
      <p:pic>
        <p:nvPicPr>
          <p:cNvPr id="8" name="Рисунок 7" descr="10621656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-2024064" y="3238485"/>
            <a:ext cx="4295775" cy="247648"/>
          </a:xfrm>
          <a:prstGeom prst="rect">
            <a:avLst/>
          </a:prstGeom>
        </p:spPr>
      </p:pic>
      <p:pic>
        <p:nvPicPr>
          <p:cNvPr id="9" name="Рисунок 8" descr="10621656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6872290" y="3381362"/>
            <a:ext cx="4295775" cy="247648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357158" y="571480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 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Я из Сергиева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Посада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Встрече с вами очень рада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Мне художниками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дан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Яркий русский сарафан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Я имею с давних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пор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 переднике узор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Знаменит платочек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мой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Разноцветною каймой.</a:t>
            </a:r>
          </a:p>
        </p:txBody>
      </p:sp>
      <p:pic>
        <p:nvPicPr>
          <p:cNvPr id="19458" name="Picture 2" descr="http://900igr.net/datai/izo/bogorodskaja-igrushka/0020-052-Matreshki-v-Sergievom-Posade-ochen-razny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3372" y="714356"/>
            <a:ext cx="4286280" cy="4949634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285720" y="3143248"/>
            <a:ext cx="385765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Сергиево-Посадская матрёшка плотная, приземистая, с плавным переходом головки в туловище. В образах первых таких матрёшек мастера воплощали персонажи, взятые из жизни, изображая крестьянских девушек, пастушков со свирелью, стариков, жениха с невестой, а также героев сказок, басен и даже исторических событий</a:t>
            </a:r>
            <a:r>
              <a:rPr lang="ru-RU" dirty="0"/>
              <a:t> 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>
            <a:alpha val="7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8b62f_9f73d84d_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2" cy="914402"/>
          </a:xfrm>
          <a:prstGeom prst="rect">
            <a:avLst/>
          </a:prstGeom>
        </p:spPr>
      </p:pic>
      <p:pic>
        <p:nvPicPr>
          <p:cNvPr id="3" name="Рисунок 2" descr="0_8b62f_9f73d84d_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0" y="5943598"/>
            <a:ext cx="914402" cy="914402"/>
          </a:xfrm>
          <a:prstGeom prst="rect">
            <a:avLst/>
          </a:prstGeom>
        </p:spPr>
      </p:pic>
      <p:pic>
        <p:nvPicPr>
          <p:cNvPr id="4" name="Рисунок 3" descr="0_8b62f_9f73d84d_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8229598" y="5943598"/>
            <a:ext cx="914402" cy="914402"/>
          </a:xfrm>
          <a:prstGeom prst="rect">
            <a:avLst/>
          </a:prstGeom>
        </p:spPr>
      </p:pic>
      <p:pic>
        <p:nvPicPr>
          <p:cNvPr id="5" name="Рисунок 4" descr="0_8b62f_9f73d84d_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8229598" y="0"/>
            <a:ext cx="914402" cy="914402"/>
          </a:xfrm>
          <a:prstGeom prst="rect">
            <a:avLst/>
          </a:prstGeom>
        </p:spPr>
      </p:pic>
      <p:pic>
        <p:nvPicPr>
          <p:cNvPr id="6" name="Рисунок 5" descr="10621656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7422" y="0"/>
            <a:ext cx="4295775" cy="247648"/>
          </a:xfrm>
          <a:prstGeom prst="rect">
            <a:avLst/>
          </a:prstGeom>
        </p:spPr>
      </p:pic>
      <p:pic>
        <p:nvPicPr>
          <p:cNvPr id="7" name="Рисунок 6" descr="10621656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3174" y="6610352"/>
            <a:ext cx="4295775" cy="247648"/>
          </a:xfrm>
          <a:prstGeom prst="rect">
            <a:avLst/>
          </a:prstGeom>
        </p:spPr>
      </p:pic>
      <p:pic>
        <p:nvPicPr>
          <p:cNvPr id="8" name="Рисунок 7" descr="10621656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-2024064" y="3238485"/>
            <a:ext cx="4295775" cy="247648"/>
          </a:xfrm>
          <a:prstGeom prst="rect">
            <a:avLst/>
          </a:prstGeom>
        </p:spPr>
      </p:pic>
      <p:pic>
        <p:nvPicPr>
          <p:cNvPr id="9" name="Рисунок 8" descr="10621656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6872290" y="3381362"/>
            <a:ext cx="4295775" cy="247648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357158" y="500042"/>
            <a:ext cx="8501122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из тихого зеленого городка Семёнова. Я в гости к вам пришла. Букет цветов садовых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розовых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бардовых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подарок принесла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21506" name="Picture 2" descr="http://ic.pics.livejournal.com/museum_dolls/34418400/44805/44805_30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01449" y="1643050"/>
            <a:ext cx="4711117" cy="4742736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214282" y="2428868"/>
            <a:ext cx="385765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Семёновские матрёшки стройнее, с маленькой головкой и более округлой формой тулова, а также они ярче раскрашены. Мастерицы придавали им образ бойкой нарядной девушки в цветастой шали и красивом переднике. 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>
            <a:alpha val="7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8b62f_9f73d84d_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2" cy="914402"/>
          </a:xfrm>
          <a:prstGeom prst="rect">
            <a:avLst/>
          </a:prstGeom>
        </p:spPr>
      </p:pic>
      <p:pic>
        <p:nvPicPr>
          <p:cNvPr id="3" name="Рисунок 2" descr="0_8b62f_9f73d84d_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0" y="5943598"/>
            <a:ext cx="914402" cy="914402"/>
          </a:xfrm>
          <a:prstGeom prst="rect">
            <a:avLst/>
          </a:prstGeom>
        </p:spPr>
      </p:pic>
      <p:pic>
        <p:nvPicPr>
          <p:cNvPr id="4" name="Рисунок 3" descr="0_8b62f_9f73d84d_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8229598" y="5943598"/>
            <a:ext cx="914402" cy="914402"/>
          </a:xfrm>
          <a:prstGeom prst="rect">
            <a:avLst/>
          </a:prstGeom>
        </p:spPr>
      </p:pic>
      <p:pic>
        <p:nvPicPr>
          <p:cNvPr id="5" name="Рисунок 4" descr="0_8b62f_9f73d84d_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8229598" y="0"/>
            <a:ext cx="914402" cy="914402"/>
          </a:xfrm>
          <a:prstGeom prst="rect">
            <a:avLst/>
          </a:prstGeom>
        </p:spPr>
      </p:pic>
      <p:pic>
        <p:nvPicPr>
          <p:cNvPr id="6" name="Рисунок 5" descr="10621656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7422" y="0"/>
            <a:ext cx="4295775" cy="247648"/>
          </a:xfrm>
          <a:prstGeom prst="rect">
            <a:avLst/>
          </a:prstGeom>
        </p:spPr>
      </p:pic>
      <p:pic>
        <p:nvPicPr>
          <p:cNvPr id="7" name="Рисунок 6" descr="10621656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3174" y="6610352"/>
            <a:ext cx="4295775" cy="247648"/>
          </a:xfrm>
          <a:prstGeom prst="rect">
            <a:avLst/>
          </a:prstGeom>
        </p:spPr>
      </p:pic>
      <p:pic>
        <p:nvPicPr>
          <p:cNvPr id="8" name="Рисунок 7" descr="10621656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-2024064" y="3238485"/>
            <a:ext cx="4295775" cy="247648"/>
          </a:xfrm>
          <a:prstGeom prst="rect">
            <a:avLst/>
          </a:prstGeom>
        </p:spPr>
      </p:pic>
      <p:pic>
        <p:nvPicPr>
          <p:cNvPr id="9" name="Рисунок 8" descr="10621656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6872290" y="3381362"/>
            <a:ext cx="4295775" cy="247648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571472" y="357166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из Майдана.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Могу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я стать звездой экрана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Украшен мой наряд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цветами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 сияющими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лепестками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ягодами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разными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Спелыми и красными.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2532" name="Picture 4" descr="http://russian7.ru/wp-content/uploads/2012/07/maida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60095" y="2285992"/>
            <a:ext cx="5773047" cy="42374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одульная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176</TotalTime>
  <Words>496</Words>
  <Application>Microsoft Office PowerPoint</Application>
  <PresentationFormat>Экран (4:3)</PresentationFormat>
  <Paragraphs>48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4" baseType="lpstr">
      <vt:lpstr>Arial</vt:lpstr>
      <vt:lpstr>Corbel</vt:lpstr>
      <vt:lpstr>Times New Roman</vt:lpstr>
      <vt:lpstr>Wingdings</vt:lpstr>
      <vt:lpstr>Wingdings 2</vt:lpstr>
      <vt:lpstr>Wingdings 3</vt:lpstr>
      <vt:lpstr>Модульная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домашний</dc:creator>
  <cp:lastModifiedBy>admin</cp:lastModifiedBy>
  <cp:revision>19</cp:revision>
  <dcterms:created xsi:type="dcterms:W3CDTF">2016-11-20T15:40:50Z</dcterms:created>
  <dcterms:modified xsi:type="dcterms:W3CDTF">2018-04-14T17:14:26Z</dcterms:modified>
</cp:coreProperties>
</file>